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9" r:id="rId5"/>
    <p:sldId id="260" r:id="rId6"/>
    <p:sldId id="258" r:id="rId7"/>
    <p:sldId id="261" r:id="rId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9" d="100"/>
          <a:sy n="79" d="100"/>
        </p:scale>
        <p:origin x="-1469" y="-8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smtClean="0"/>
              <a:t>[Speaker’s Name]</a:t>
            </a:r>
            <a:endParaRPr lang="en-US" dirty="0"/>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smtClean="0"/>
              <a:t>[Date]</a:t>
            </a:r>
            <a:endParaRPr lang="en-US" dirty="0"/>
          </a:p>
        </p:txBody>
      </p:sp>
    </p:spTree>
    <p:extLst>
      <p:ext uri="{BB962C8B-B14F-4D97-AF65-F5344CB8AC3E}">
        <p14:creationId xmlns:p14="http://schemas.microsoft.com/office/powerpoint/2010/main" xmlns="" val="203241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xmlns="" val="36940157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smtClean="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Tree>
    <p:extLst>
      <p:ext uri="{BB962C8B-B14F-4D97-AF65-F5344CB8AC3E}">
        <p14:creationId xmlns:p14="http://schemas.microsoft.com/office/powerpoint/2010/main" xmlns=""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 Process For Destiny</a:t>
            </a:r>
            <a:endParaRPr lang="en-US" dirty="0"/>
          </a:p>
        </p:txBody>
      </p:sp>
      <p:sp>
        <p:nvSpPr>
          <p:cNvPr id="3" name="Text Placeholder 2"/>
          <p:cNvSpPr>
            <a:spLocks noGrp="1"/>
          </p:cNvSpPr>
          <p:nvPr>
            <p:ph type="body" sz="quarter" idx="10"/>
          </p:nvPr>
        </p:nvSpPr>
        <p:spPr/>
        <p:txBody>
          <a:bodyPr/>
          <a:lstStyle/>
          <a:p>
            <a:r>
              <a:rPr lang="en-US" dirty="0" smtClean="0"/>
              <a:t>Ludwig</a:t>
            </a:r>
            <a:endParaRPr lang="en-US" dirty="0"/>
          </a:p>
        </p:txBody>
      </p:sp>
      <p:sp>
        <p:nvSpPr>
          <p:cNvPr id="4" name="Text Placeholder 3"/>
          <p:cNvSpPr>
            <a:spLocks noGrp="1"/>
          </p:cNvSpPr>
          <p:nvPr>
            <p:ph type="body" sz="quarter" idx="12"/>
          </p:nvPr>
        </p:nvSpPr>
        <p:spPr/>
        <p:txBody>
          <a:bodyPr/>
          <a:lstStyle/>
          <a:p>
            <a:r>
              <a:rPr lang="en-US" dirty="0" smtClean="0"/>
              <a:t>10/04/16</a:t>
            </a:r>
            <a:endParaRPr lang="en-US" dirty="0"/>
          </a:p>
        </p:txBody>
      </p:sp>
    </p:spTree>
    <p:extLst>
      <p:ext uri="{BB962C8B-B14F-4D97-AF65-F5344CB8AC3E}">
        <p14:creationId xmlns:p14="http://schemas.microsoft.com/office/powerpoint/2010/main" xmlns="" val="236161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Word From Ps. </a:t>
            </a:r>
            <a:r>
              <a:rPr lang="en-AU" smtClean="0"/>
              <a:t>Joseph</a:t>
            </a:r>
            <a:endParaRPr lang="en-AU"/>
          </a:p>
        </p:txBody>
      </p:sp>
      <p:sp>
        <p:nvSpPr>
          <p:cNvPr id="3" name="Content Placeholder 2"/>
          <p:cNvSpPr>
            <a:spLocks noGrp="1"/>
          </p:cNvSpPr>
          <p:nvPr>
            <p:ph idx="1"/>
          </p:nvPr>
        </p:nvSpPr>
        <p:spPr/>
        <p:txBody>
          <a:bodyPr>
            <a:normAutofit lnSpcReduction="10000"/>
          </a:bodyPr>
          <a:lstStyle/>
          <a:p>
            <a:pPr marL="0" indent="0">
              <a:buNone/>
            </a:pPr>
            <a:r>
              <a:rPr lang="en-AU" dirty="0" smtClean="0"/>
              <a:t>A man can receive nothing unless it has been given to him from heaven</a:t>
            </a:r>
          </a:p>
          <a:p>
            <a:pPr marL="0" indent="0">
              <a:buNone/>
            </a:pPr>
            <a:endParaRPr lang="en-AU" dirty="0"/>
          </a:p>
          <a:p>
            <a:pPr marL="0" indent="0">
              <a:buNone/>
            </a:pPr>
            <a:r>
              <a:rPr lang="en-AU" dirty="0" smtClean="0"/>
              <a:t>Anything born of God will be tested.  Our life which is born of God will be tested, we may not see the Higher hand that’s leading us, just follow the Holy Spirit in your life and you will fulfil the destiny God has called you.</a:t>
            </a:r>
            <a:endParaRPr lang="en-AU" dirty="0"/>
          </a:p>
        </p:txBody>
      </p:sp>
    </p:spTree>
    <p:extLst>
      <p:ext uri="{BB962C8B-B14F-4D97-AF65-F5344CB8AC3E}">
        <p14:creationId xmlns:p14="http://schemas.microsoft.com/office/powerpoint/2010/main" xmlns="" val="74056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a:t>
            </a:r>
            <a:endParaRPr lang="en-US" dirty="0"/>
          </a:p>
        </p:txBody>
      </p:sp>
      <p:sp>
        <p:nvSpPr>
          <p:cNvPr id="3" name="Content Placeholder 2"/>
          <p:cNvSpPr>
            <a:spLocks noGrp="1"/>
          </p:cNvSpPr>
          <p:nvPr>
            <p:ph idx="1"/>
          </p:nvPr>
        </p:nvSpPr>
        <p:spPr/>
        <p:txBody>
          <a:bodyPr/>
          <a:lstStyle/>
          <a:p>
            <a:r>
              <a:rPr lang="en-US" dirty="0" smtClean="0"/>
              <a:t>Painting</a:t>
            </a:r>
          </a:p>
          <a:p>
            <a:r>
              <a:rPr lang="en-US" dirty="0" smtClean="0"/>
              <a:t>Flooring</a:t>
            </a:r>
          </a:p>
          <a:p>
            <a:r>
              <a:rPr lang="en-US" dirty="0" smtClean="0"/>
              <a:t>Paving</a:t>
            </a:r>
          </a:p>
          <a:p>
            <a:endParaRPr lang="en-US" dirty="0"/>
          </a:p>
          <a:p>
            <a:r>
              <a:rPr lang="en-US" dirty="0" smtClean="0"/>
              <a:t>All need preparation work before actually doing the work.  The Result is measured by the level of preparation</a:t>
            </a:r>
            <a:endParaRPr lang="en-US" dirty="0"/>
          </a:p>
        </p:txBody>
      </p:sp>
    </p:spTree>
    <p:extLst>
      <p:ext uri="{BB962C8B-B14F-4D97-AF65-F5344CB8AC3E}">
        <p14:creationId xmlns:p14="http://schemas.microsoft.com/office/powerpoint/2010/main" xmlns="" val="118333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a:t>
            </a:r>
            <a:endParaRPr lang="en-US" dirty="0"/>
          </a:p>
        </p:txBody>
      </p:sp>
      <p:sp>
        <p:nvSpPr>
          <p:cNvPr id="3" name="Content Placeholder 2"/>
          <p:cNvSpPr>
            <a:spLocks noGrp="1"/>
          </p:cNvSpPr>
          <p:nvPr>
            <p:ph idx="1"/>
          </p:nvPr>
        </p:nvSpPr>
        <p:spPr>
          <a:xfrm>
            <a:off x="251520" y="1207293"/>
            <a:ext cx="8712968" cy="4793475"/>
          </a:xfrm>
        </p:spPr>
        <p:txBody>
          <a:bodyPr>
            <a:normAutofit fontScale="85000" lnSpcReduction="20000"/>
          </a:bodyPr>
          <a:lstStyle/>
          <a:p>
            <a:r>
              <a:rPr lang="en-US" sz="3800" dirty="0" smtClean="0"/>
              <a:t>Abraham</a:t>
            </a:r>
            <a:endParaRPr lang="en-US" sz="3800" dirty="0" smtClean="0"/>
          </a:p>
          <a:p>
            <a:pPr marL="400050" lvl="1" indent="0">
              <a:buNone/>
            </a:pPr>
            <a:r>
              <a:rPr lang="en-US" b="1" dirty="0" smtClean="0"/>
              <a:t>Gen 6:15</a:t>
            </a:r>
          </a:p>
          <a:p>
            <a:pPr marL="400050" lvl="1" indent="0">
              <a:buNone/>
            </a:pPr>
            <a:r>
              <a:rPr lang="en-US" dirty="0" smtClean="0"/>
              <a:t>He was 86 years old</a:t>
            </a:r>
          </a:p>
          <a:p>
            <a:pPr marL="400050" lvl="1" indent="0">
              <a:buNone/>
            </a:pPr>
            <a:r>
              <a:rPr lang="en-US" b="1" dirty="0" smtClean="0"/>
              <a:t>Gen 21</a:t>
            </a:r>
          </a:p>
          <a:p>
            <a:pPr marL="400050" lvl="1" indent="0">
              <a:buNone/>
            </a:pPr>
            <a:r>
              <a:rPr lang="en-US" dirty="0" smtClean="0"/>
              <a:t>The promised was fulfilled when he was 100 years.</a:t>
            </a:r>
          </a:p>
          <a:p>
            <a:pPr marL="0" indent="0">
              <a:buNone/>
            </a:pPr>
            <a:endParaRPr lang="en-US" dirty="0" smtClean="0"/>
          </a:p>
          <a:p>
            <a:r>
              <a:rPr lang="en-US" sz="4100" dirty="0" smtClean="0"/>
              <a:t>Joseph</a:t>
            </a:r>
          </a:p>
          <a:p>
            <a:pPr marL="400050" lvl="1" indent="0">
              <a:buNone/>
            </a:pPr>
            <a:r>
              <a:rPr lang="en-US" b="1" dirty="0" smtClean="0"/>
              <a:t>Gen 37</a:t>
            </a:r>
          </a:p>
          <a:p>
            <a:pPr marL="400050" lvl="1" indent="0">
              <a:buNone/>
            </a:pPr>
            <a:r>
              <a:rPr lang="en-US" dirty="0" smtClean="0"/>
              <a:t>He was 17 years when he first got a dream</a:t>
            </a:r>
          </a:p>
          <a:p>
            <a:pPr marL="400050" lvl="1" indent="0">
              <a:buNone/>
            </a:pPr>
            <a:r>
              <a:rPr lang="en-US" b="1" dirty="0" smtClean="0"/>
              <a:t>Gen 41:46</a:t>
            </a:r>
          </a:p>
          <a:p>
            <a:pPr marL="400050" lvl="1" indent="0">
              <a:buNone/>
            </a:pPr>
            <a:r>
              <a:rPr lang="en-US" dirty="0" smtClean="0"/>
              <a:t>He was 30 years old when he stood before </a:t>
            </a:r>
            <a:r>
              <a:rPr lang="en-US" dirty="0" smtClean="0"/>
              <a:t>Pharaoh</a:t>
            </a:r>
            <a:r>
              <a:rPr lang="en-US" dirty="0" smtClean="0"/>
              <a:t/>
            </a:r>
            <a:br>
              <a:rPr lang="en-US" dirty="0" smtClean="0"/>
            </a:br>
            <a:endParaRPr lang="en-US" dirty="0" smtClean="0"/>
          </a:p>
        </p:txBody>
      </p:sp>
    </p:spTree>
    <p:extLst>
      <p:ext uri="{BB962C8B-B14F-4D97-AF65-F5344CB8AC3E}">
        <p14:creationId xmlns:p14="http://schemas.microsoft.com/office/powerpoint/2010/main" xmlns="" val="209578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down)">
                                      <p:cBhvr>
                                        <p:cTn id="24" dur="500"/>
                                        <p:tgtEl>
                                          <p:spTgt spid="3">
                                            <p:txEl>
                                              <p:pRg st="6" end="6"/>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wipe(down)">
                                      <p:cBhvr>
                                        <p:cTn id="30" dur="500"/>
                                        <p:tgtEl>
                                          <p:spTgt spid="3">
                                            <p:txEl>
                                              <p:pRg st="8" end="8"/>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wipe(down)">
                                      <p:cBhvr>
                                        <p:cTn id="33" dur="500"/>
                                        <p:tgtEl>
                                          <p:spTgt spid="3">
                                            <p:txEl>
                                              <p:pRg st="9" end="9"/>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wipe(down)">
                                      <p:cBhvr>
                                        <p:cTn id="3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571481"/>
            <a:ext cx="8712968" cy="5161776"/>
          </a:xfrm>
        </p:spPr>
        <p:txBody>
          <a:bodyPr>
            <a:normAutofit/>
          </a:bodyPr>
          <a:lstStyle/>
          <a:p>
            <a:r>
              <a:rPr lang="en-AU" b="1" dirty="0" smtClean="0"/>
              <a:t>Moses</a:t>
            </a:r>
          </a:p>
          <a:p>
            <a:pPr lvl="1"/>
            <a:r>
              <a:rPr lang="en-AU" b="1" dirty="0" smtClean="0"/>
              <a:t>First 40 years </a:t>
            </a:r>
            <a:r>
              <a:rPr lang="en-AU" dirty="0" smtClean="0"/>
              <a:t>(Acts </a:t>
            </a:r>
            <a:r>
              <a:rPr lang="en-AU" dirty="0" smtClean="0"/>
              <a:t>7:14-23</a:t>
            </a:r>
            <a:r>
              <a:rPr lang="en-AU" dirty="0" smtClean="0"/>
              <a:t>)</a:t>
            </a:r>
          </a:p>
          <a:p>
            <a:pPr lvl="2"/>
            <a:r>
              <a:rPr lang="en-AU" dirty="0" smtClean="0"/>
              <a:t>Trained in Egypt</a:t>
            </a:r>
          </a:p>
          <a:p>
            <a:pPr lvl="1"/>
            <a:r>
              <a:rPr lang="en-AU" b="1" dirty="0" smtClean="0"/>
              <a:t>Second 40 Years</a:t>
            </a:r>
          </a:p>
          <a:p>
            <a:pPr lvl="1"/>
            <a:r>
              <a:rPr lang="en-AU" b="1" dirty="0" smtClean="0"/>
              <a:t>Third 40 years</a:t>
            </a:r>
            <a:br>
              <a:rPr lang="en-AU" b="1" dirty="0" smtClean="0"/>
            </a:br>
            <a:r>
              <a:rPr lang="en-AU" dirty="0" smtClean="0"/>
              <a:t>He was in the wilderness with the children of Israel</a:t>
            </a:r>
          </a:p>
          <a:p>
            <a:r>
              <a:rPr lang="en-AU" b="1" dirty="0" smtClean="0"/>
              <a:t>Jesus</a:t>
            </a:r>
          </a:p>
          <a:p>
            <a:pPr marL="400050" lvl="1" indent="0">
              <a:buNone/>
            </a:pPr>
            <a:r>
              <a:rPr lang="en-AU" dirty="0" smtClean="0"/>
              <a:t>Jesus started his ministry when he was about 30 years of age (Luke)</a:t>
            </a:r>
            <a:endParaRPr lang="en-AU" dirty="0"/>
          </a:p>
        </p:txBody>
      </p:sp>
    </p:spTree>
    <p:extLst>
      <p:ext uri="{BB962C8B-B14F-4D97-AF65-F5344CB8AC3E}">
        <p14:creationId xmlns:p14="http://schemas.microsoft.com/office/powerpoint/2010/main" xmlns="" val="81461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smtClean="0"/>
              <a:t>The Fulfilment of the promises has a appointed time (Gen 21:1-2)</a:t>
            </a:r>
          </a:p>
          <a:p>
            <a:r>
              <a:rPr lang="en-AU" dirty="0" smtClean="0"/>
              <a:t>The First Coming was on time and so will be the second coming</a:t>
            </a:r>
            <a:endParaRPr lang="en-AU" dirty="0"/>
          </a:p>
        </p:txBody>
      </p:sp>
    </p:spTree>
    <p:extLst>
      <p:ext uri="{BB962C8B-B14F-4D97-AF65-F5344CB8AC3E}">
        <p14:creationId xmlns:p14="http://schemas.microsoft.com/office/powerpoint/2010/main" xmlns="" val="36345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251520" y="1071546"/>
            <a:ext cx="8712968" cy="4786345"/>
          </a:xfrm>
        </p:spPr>
        <p:txBody>
          <a:bodyPr>
            <a:normAutofit fontScale="92500" lnSpcReduction="10000"/>
          </a:bodyPr>
          <a:lstStyle/>
          <a:p>
            <a:pPr marL="514350" indent="-514350">
              <a:buFont typeface="+mj-lt"/>
              <a:buAutoNum type="arabicPeriod"/>
            </a:pPr>
            <a:r>
              <a:rPr lang="en-AU" dirty="0" smtClean="0"/>
              <a:t>Prophetic Word Confirms Destiny</a:t>
            </a:r>
          </a:p>
          <a:p>
            <a:pPr marL="514350" indent="-514350">
              <a:buFont typeface="+mj-lt"/>
              <a:buAutoNum type="arabicPeriod"/>
            </a:pPr>
            <a:r>
              <a:rPr lang="en-AU" dirty="0" smtClean="0"/>
              <a:t>The Now Word Changes us for Destiny</a:t>
            </a:r>
          </a:p>
          <a:p>
            <a:pPr lvl="1">
              <a:buFont typeface="Arial" panose="020B0604020202020204" pitchFamily="34" charset="0"/>
              <a:buChar char="•"/>
            </a:pPr>
            <a:r>
              <a:rPr lang="en-AU" sz="3200" dirty="0" smtClean="0"/>
              <a:t>We must move from milk to meat</a:t>
            </a:r>
          </a:p>
          <a:p>
            <a:pPr lvl="1">
              <a:buFont typeface="Arial" panose="020B0604020202020204" pitchFamily="34" charset="0"/>
              <a:buChar char="•"/>
            </a:pPr>
            <a:r>
              <a:rPr lang="en-AU" sz="3200" dirty="0" smtClean="0"/>
              <a:t>The greater the process, the greater the assignment.</a:t>
            </a:r>
          </a:p>
          <a:p>
            <a:pPr lvl="1">
              <a:buFont typeface="Arial" panose="020B0604020202020204" pitchFamily="34" charset="0"/>
              <a:buChar char="•"/>
            </a:pPr>
            <a:r>
              <a:rPr lang="en-AU" sz="3200" dirty="0" smtClean="0"/>
              <a:t>The Word content is to change our lives.</a:t>
            </a:r>
          </a:p>
          <a:p>
            <a:pPr lvl="1">
              <a:buFont typeface="Arial" panose="020B0604020202020204" pitchFamily="34" charset="0"/>
              <a:buChar char="•"/>
            </a:pPr>
            <a:r>
              <a:rPr lang="en-AU" sz="3200" dirty="0" smtClean="0"/>
              <a:t>Daniel knew God</a:t>
            </a:r>
          </a:p>
          <a:p>
            <a:pPr lvl="1">
              <a:buFont typeface="Arial" panose="020B0604020202020204" pitchFamily="34" charset="0"/>
              <a:buChar char="•"/>
            </a:pPr>
            <a:r>
              <a:rPr lang="en-AU" sz="3200" dirty="0" smtClean="0"/>
              <a:t>Jesus is the pattern and model</a:t>
            </a:r>
          </a:p>
          <a:p>
            <a:pPr lvl="1">
              <a:buFont typeface="Arial" panose="020B0604020202020204" pitchFamily="34" charset="0"/>
              <a:buChar char="•"/>
            </a:pPr>
            <a:r>
              <a:rPr lang="en-AU" sz="3200" dirty="0" smtClean="0"/>
              <a:t>We must recognise and be humble</a:t>
            </a:r>
            <a:endParaRPr lang="en-AU" sz="3200" dirty="0"/>
          </a:p>
        </p:txBody>
      </p:sp>
    </p:spTree>
    <p:extLst>
      <p:ext uri="{BB962C8B-B14F-4D97-AF65-F5344CB8AC3E}">
        <p14:creationId xmlns:p14="http://schemas.microsoft.com/office/powerpoint/2010/main" xmlns="" val="281629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1404</TotalTime>
  <Words>239</Words>
  <Application>Microsoft Office PowerPoint</Application>
  <PresentationFormat>On-screen Show (4:3)</PresentationFormat>
  <Paragraphs>42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Preparation – Process For Destiny</vt:lpstr>
      <vt:lpstr>Word From Ps. Joseph</vt:lpstr>
      <vt:lpstr>Preparation</vt:lpstr>
      <vt:lpstr>Preparation</vt:lpstr>
      <vt:lpstr>Slide 5</vt:lpstr>
      <vt:lpstr>Slide 6</vt:lpstr>
      <vt:lpstr>Slide 7</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56</cp:revision>
  <dcterms:created xsi:type="dcterms:W3CDTF">2014-04-01T16:35:38Z</dcterms:created>
  <dcterms:modified xsi:type="dcterms:W3CDTF">2016-04-10T02:51:33Z</dcterms:modified>
</cp:coreProperties>
</file>